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2" r:id="rId6"/>
    <p:sldId id="313" r:id="rId7"/>
    <p:sldId id="314" r:id="rId8"/>
    <p:sldId id="319" r:id="rId9"/>
    <p:sldId id="315" r:id="rId10"/>
    <p:sldId id="317" r:id="rId11"/>
    <p:sldId id="316" r:id="rId12"/>
    <p:sldId id="318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19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Colgrow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accent1"/>
                </a:solidFill>
              </a:rPr>
              <a:t>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</a:rPr>
              <a:t>grow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883B0-BFD9-77B9-0C38-A522158B7561}"/>
              </a:ext>
            </a:extLst>
          </p:cNvPr>
          <p:cNvSpPr txBox="1"/>
          <p:nvPr/>
        </p:nvSpPr>
        <p:spPr>
          <a:xfrm>
            <a:off x="1056641" y="4672739"/>
            <a:ext cx="321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29DA-08A9-DA4E-F92C-742E994F077C}"/>
              </a:ext>
            </a:extLst>
          </p:cNvPr>
          <p:cNvSpPr txBox="1"/>
          <p:nvPr/>
        </p:nvSpPr>
        <p:spPr>
          <a:xfrm>
            <a:off x="2472608" y="4674632"/>
            <a:ext cx="229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EARN.          . </a:t>
            </a: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1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3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1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Colgrow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accent1"/>
                </a:solidFill>
              </a:rPr>
              <a:t>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</a:rPr>
              <a:t>grow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883B0-BFD9-77B9-0C38-A522158B7561}"/>
              </a:ext>
            </a:extLst>
          </p:cNvPr>
          <p:cNvSpPr txBox="1"/>
          <p:nvPr/>
        </p:nvSpPr>
        <p:spPr>
          <a:xfrm>
            <a:off x="1056641" y="4672739"/>
            <a:ext cx="321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29DA-08A9-DA4E-F92C-742E994F077C}"/>
              </a:ext>
            </a:extLst>
          </p:cNvPr>
          <p:cNvSpPr txBox="1"/>
          <p:nvPr/>
        </p:nvSpPr>
        <p:spPr>
          <a:xfrm>
            <a:off x="2472608" y="4674632"/>
            <a:ext cx="229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EARN.          . </a:t>
            </a:r>
          </a:p>
        </p:txBody>
      </p:sp>
    </p:spTree>
    <p:extLst>
      <p:ext uri="{BB962C8B-B14F-4D97-AF65-F5344CB8AC3E}">
        <p14:creationId xmlns:p14="http://schemas.microsoft.com/office/powerpoint/2010/main" val="455681144"/>
      </p:ext>
    </p:extLst>
  </p:cSld>
  <p:clrMapOvr>
    <a:masterClrMapping/>
  </p:clrMapOvr>
  <p:transition spd="slow" advClick="0" advTm="4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1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3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1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window, standing&#10;&#10;Description automatically generated">
            <a:extLst>
              <a:ext uri="{FF2B5EF4-FFF2-40B4-BE49-F238E27FC236}">
                <a16:creationId xmlns:a16="http://schemas.microsoft.com/office/drawing/2014/main" id="{B2DE4A60-4E69-B096-3B08-7AB28968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88"/>
            <a:ext cx="12194193" cy="65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3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2000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person, indoor, wooden&#10;&#10;Description automatically generated">
            <a:extLst>
              <a:ext uri="{FF2B5EF4-FFF2-40B4-BE49-F238E27FC236}">
                <a16:creationId xmlns:a16="http://schemas.microsoft.com/office/drawing/2014/main" id="{9274D06B-5D7D-A514-F43C-63581DD9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 advTm="2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411DC2-A1D4-CBED-1F35-0CBAB962C42A}"/>
              </a:ext>
            </a:extLst>
          </p:cNvPr>
          <p:cNvSpPr txBox="1"/>
          <p:nvPr/>
        </p:nvSpPr>
        <p:spPr>
          <a:xfrm>
            <a:off x="4226930" y="2967335"/>
            <a:ext cx="3738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Why is that?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9C5CC-C400-C017-0D56-4FB2A81AEA7C}"/>
              </a:ext>
            </a:extLst>
          </p:cNvPr>
          <p:cNvSpPr txBox="1"/>
          <p:nvPr/>
        </p:nvSpPr>
        <p:spPr>
          <a:xfrm rot="2119248">
            <a:off x="7221933" y="1828207"/>
            <a:ext cx="412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Lack of Confidence?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D7AF1-E0CD-26F7-7CEF-87856D314B18}"/>
              </a:ext>
            </a:extLst>
          </p:cNvPr>
          <p:cNvSpPr txBox="1"/>
          <p:nvPr/>
        </p:nvSpPr>
        <p:spPr>
          <a:xfrm rot="20558782">
            <a:off x="1232452" y="1493440"/>
            <a:ext cx="3170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Shyness?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BDB51-35D5-F5F1-1BA4-E0553B84CD29}"/>
              </a:ext>
            </a:extLst>
          </p:cNvPr>
          <p:cNvSpPr txBox="1"/>
          <p:nvPr/>
        </p:nvSpPr>
        <p:spPr>
          <a:xfrm rot="20265759">
            <a:off x="4542233" y="4824151"/>
            <a:ext cx="3170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Unable to find people with same interests?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D4841-DC71-AEFC-558E-B636A9C5280E}"/>
              </a:ext>
            </a:extLst>
          </p:cNvPr>
          <p:cNvSpPr txBox="1"/>
          <p:nvPr/>
        </p:nvSpPr>
        <p:spPr>
          <a:xfrm rot="20784154">
            <a:off x="4076377" y="2024752"/>
            <a:ext cx="3170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 a low Profile?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3B4FF-84A9-A688-489D-98689BE0FD7A}"/>
              </a:ext>
            </a:extLst>
          </p:cNvPr>
          <p:cNvSpPr txBox="1"/>
          <p:nvPr/>
        </p:nvSpPr>
        <p:spPr>
          <a:xfrm rot="20894781">
            <a:off x="2863900" y="3788656"/>
            <a:ext cx="3170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7634E-E1EE-2883-E5F3-BC5EA7A4B739}"/>
              </a:ext>
            </a:extLst>
          </p:cNvPr>
          <p:cNvSpPr txBox="1"/>
          <p:nvPr/>
        </p:nvSpPr>
        <p:spPr>
          <a:xfrm rot="676186">
            <a:off x="7461447" y="4249427"/>
            <a:ext cx="3170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Being lazy?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92793-A097-595E-51C5-2EC34A660961}"/>
              </a:ext>
            </a:extLst>
          </p:cNvPr>
          <p:cNvSpPr txBox="1"/>
          <p:nvPr/>
        </p:nvSpPr>
        <p:spPr>
          <a:xfrm rot="954479">
            <a:off x="1288705" y="3942789"/>
            <a:ext cx="317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Introvert?</a:t>
            </a:r>
          </a:p>
        </p:txBody>
      </p:sp>
    </p:spTree>
    <p:extLst>
      <p:ext uri="{BB962C8B-B14F-4D97-AF65-F5344CB8AC3E}">
        <p14:creationId xmlns:p14="http://schemas.microsoft.com/office/powerpoint/2010/main" val="1918671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E36DC2EA-EB25-DEE0-F584-CB615895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5080"/>
            <a:ext cx="6852920" cy="6852920"/>
          </a:xfrm>
          <a:prstGeom prst="rect">
            <a:avLst/>
          </a:prstGeom>
        </p:spPr>
      </p:pic>
      <p:pic>
        <p:nvPicPr>
          <p:cNvPr id="8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C49D6CE-ECA4-6EB7-AFEA-239D8092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2" y="2063432"/>
            <a:ext cx="4366896" cy="27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2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airplan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7D9C-D288-A606-23B5-A5B63571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20" y="2566"/>
            <a:ext cx="5090160" cy="685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29FF8-9BE1-3FE6-9119-F8DC74C7CE2E}"/>
              </a:ext>
            </a:extLst>
          </p:cNvPr>
          <p:cNvSpPr txBox="1"/>
          <p:nvPr/>
        </p:nvSpPr>
        <p:spPr>
          <a:xfrm>
            <a:off x="182880" y="2921168"/>
            <a:ext cx="322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6000" b="0" i="0" u="none" strike="noStrike" kern="1200" cap="none" spc="-50" normalizeH="0" baseline="0" noProof="0" dirty="0">
                <a:ln>
                  <a:noFill/>
                </a:ln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Colgrow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47F06-9716-FB66-D698-7F34E7C4D6E9}"/>
              </a:ext>
            </a:extLst>
          </p:cNvPr>
          <p:cNvSpPr txBox="1"/>
          <p:nvPr/>
        </p:nvSpPr>
        <p:spPr>
          <a:xfrm>
            <a:off x="8788400" y="2459503"/>
            <a:ext cx="248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CO</a:t>
            </a:r>
            <a:r>
              <a:rPr lang="en-US" sz="4000" dirty="0"/>
              <a:t>NNECT.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L</a:t>
            </a:r>
            <a:r>
              <a:rPr lang="en-US" sz="4000" dirty="0"/>
              <a:t>EARN.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GROW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59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7000">
        <p:split orient="vert"/>
      </p:transition>
    </mc:Choice>
    <mc:Fallback>
      <p:transition spd="slow" advClick="0" advTm="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EBE053-B24D-E6C8-45D7-21651B354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sz="2800" dirty="0"/>
              <a:t>ASK QUESTIONS</a:t>
            </a:r>
          </a:p>
          <a:p>
            <a:r>
              <a:rPr lang="en-US" sz="2800" dirty="0"/>
              <a:t>ANSWER QUESTIONS</a:t>
            </a:r>
          </a:p>
          <a:p>
            <a:r>
              <a:rPr lang="en-US" sz="2800" dirty="0"/>
              <a:t>POST CONTENT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8C6E8-C241-5846-576F-BA01CD958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36" r="1" b="33486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F9D1BC-1A65-12A4-A05C-5C731D65FDAA}"/>
              </a:ext>
            </a:extLst>
          </p:cNvPr>
          <p:cNvSpPr/>
          <p:nvPr/>
        </p:nvSpPr>
        <p:spPr>
          <a:xfrm>
            <a:off x="642257" y="1170155"/>
            <a:ext cx="2645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ASK TAB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838CCD-CDAF-8586-4CCE-74E5E6F41566}"/>
              </a:ext>
            </a:extLst>
          </p:cNvPr>
          <p:cNvSpPr/>
          <p:nvPr/>
        </p:nvSpPr>
        <p:spPr>
          <a:xfrm>
            <a:off x="720797" y="852264"/>
            <a:ext cx="5903540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What’s wrong?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D37FC-ACEC-3201-7B84-9F07394AE4E7}"/>
              </a:ext>
            </a:extLst>
          </p:cNvPr>
          <p:cNvSpPr/>
          <p:nvPr/>
        </p:nvSpPr>
        <p:spPr>
          <a:xfrm>
            <a:off x="3906908" y="2752635"/>
            <a:ext cx="4378186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Being shy?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0C7D1B-CCC0-CFED-E671-86C2C8D65B0C}"/>
              </a:ext>
            </a:extLst>
          </p:cNvPr>
          <p:cNvSpPr/>
          <p:nvPr/>
        </p:nvSpPr>
        <p:spPr>
          <a:xfrm>
            <a:off x="1261016" y="4754158"/>
            <a:ext cx="10296986" cy="1200329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Concerned about privacy?</a:t>
            </a:r>
          </a:p>
        </p:txBody>
      </p:sp>
    </p:spTree>
    <p:extLst>
      <p:ext uri="{BB962C8B-B14F-4D97-AF65-F5344CB8AC3E}">
        <p14:creationId xmlns:p14="http://schemas.microsoft.com/office/powerpoint/2010/main" val="307247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 advClick="0" advTm="10000">
        <p14:reveal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B8B885-3086-0DA9-B098-85CCA64A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834" y="159736"/>
            <a:ext cx="3368332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0093"/>
      </p:ext>
    </p:extLst>
  </p:cSld>
  <p:clrMapOvr>
    <a:masterClrMapping/>
  </p:clrMapOvr>
  <p:transition spd="slow" advClick="0" advTm="4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6F3FD-A2C6-BFCD-6599-90871885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15" y="830355"/>
            <a:ext cx="7955969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6000">
        <p14:flip dir="r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purl.org/dc/dcmitype/"/>
    <ds:schemaRef ds:uri="http://purl.org/dc/elements/1.1/"/>
    <ds:schemaRef ds:uri="16c05727-aa75-4e4a-9b5f-8a80a1165891"/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{E9E533A9-7441-4B28-B99C-DAF4AB016976}tf33845126_win32</Template>
  <TotalTime>275</TotalTime>
  <Words>73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Colgrow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Colgrow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Colgrow</dc:title>
  <dc:creator>SHASHWAT GUPTA</dc:creator>
  <cp:lastModifiedBy>SHASHWAT GUPTA</cp:lastModifiedBy>
  <cp:revision>3</cp:revision>
  <dcterms:created xsi:type="dcterms:W3CDTF">2022-09-25T14:21:53Z</dcterms:created>
  <dcterms:modified xsi:type="dcterms:W3CDTF">2022-09-25T18:56:56Z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